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64" r:id="rId5"/>
    <p:sldId id="257" r:id="rId6"/>
    <p:sldId id="260" r:id="rId7"/>
    <p:sldId id="261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62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69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147EA-CC6D-4279-9D90-2615AC91C47E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BCEA2-A300-490B-BCE7-27EFBFF2C6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F6107-7CB2-4778-970C-41B11C244C83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54C6F-DA49-4CAF-947B-9C103FF144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54C6F-DA49-4CAF-947B-9C103FF144E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707082E-FE7B-472F-900D-ED6173F140FE}" type="datetimeFigureOut">
              <a:rPr lang="en-US" smtClean="0"/>
              <a:pPr/>
              <a:t>10/24/2008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5F573A7-602B-42AE-8644-AFF04B7FD9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classblogmeister.com/blog_edit.php?userid=106297&amp;comment=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teachertube.com/view_video.php?viewkey=66819d763ef9148d4c7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adingrockets.org/blogs" TargetMode="External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hyperlink" Target="http://www.thehistoryblog.com/" TargetMode="External"/><Relationship Id="rId2" Type="http://schemas.openxmlformats.org/officeDocument/2006/relationships/hyperlink" Target="http://www.enjoythaifood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ldaboutmath.com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hyperlink" Target="http://www.strudel.org.uk/spacebuzz/" TargetMode="External"/><Relationship Id="rId4" Type="http://schemas.openxmlformats.org/officeDocument/2006/relationships/hyperlink" Target="http://blog.limewire.com/" TargetMode="Externa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unlikelyhousewife.blogspot.com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hyperlink" Target="http://theburghblog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logcatalog.com/blogs/anything-goes-1.html" TargetMode="External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hyperlink" Target="http://everythingdaze.blogspot.com/" TargetMode="External"/><Relationship Id="rId4" Type="http://schemas.openxmlformats.org/officeDocument/2006/relationships/hyperlink" Target="http://www.blogcatalog.com/blogs/julies-journal.html" TargetMode="Externa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hyperlink" Target="http://21classes.com/" TargetMode="External"/><Relationship Id="rId3" Type="http://schemas.openxmlformats.org/officeDocument/2006/relationships/hyperlink" Target="http://www.epals.com/index.tpl" TargetMode="External"/><Relationship Id="rId7" Type="http://schemas.openxmlformats.org/officeDocument/2006/relationships/hyperlink" Target="https://www.blogger.com/start" TargetMode="Externa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hyperlink" Target="http://imbee.com/" TargetMode="External"/><Relationship Id="rId5" Type="http://schemas.openxmlformats.org/officeDocument/2006/relationships/hyperlink" Target="http://www.classblogmeister.com/" TargetMode="External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hyperlink" Target="http://www.gaggle.net/gen?_template=/templates/gaggle/html/index.jsp" TargetMode="External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hyperlink" Target="http://blogsearch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cerocket.com/" TargetMode="External"/><Relationship Id="rId5" Type="http://schemas.openxmlformats.org/officeDocument/2006/relationships/image" Target="../media/image21.png"/><Relationship Id="rId4" Type="http://schemas.openxmlformats.org/officeDocument/2006/relationships/hyperlink" Target="http://www.blogsearchengine.com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		Blogging	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733800"/>
            <a:ext cx="8062912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Founders’ Hall Tech Team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8043110" cy="555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Instructors Using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Content-related blog </a:t>
            </a:r>
          </a:p>
          <a:p>
            <a:r>
              <a:rPr lang="en-US" sz="3200" dirty="0" smtClean="0"/>
              <a:t>Networking and personal knowledge sharing</a:t>
            </a:r>
          </a:p>
          <a:p>
            <a:r>
              <a:rPr lang="en-US" sz="3200" dirty="0" smtClean="0"/>
              <a:t>Instructional tips for students</a:t>
            </a:r>
          </a:p>
          <a:p>
            <a:r>
              <a:rPr lang="en-US" sz="3200" dirty="0" smtClean="0"/>
              <a:t>Course announcements and readings</a:t>
            </a:r>
          </a:p>
          <a:p>
            <a:r>
              <a:rPr lang="en-US" sz="3200" dirty="0" smtClean="0"/>
              <a:t>Annotated links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Using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Reflective or writing journals</a:t>
            </a:r>
          </a:p>
          <a:p>
            <a:r>
              <a:rPr lang="en-US" sz="3600" dirty="0" smtClean="0"/>
              <a:t>Assignment submission and review</a:t>
            </a:r>
          </a:p>
          <a:p>
            <a:r>
              <a:rPr lang="en-US" sz="3600" dirty="0" smtClean="0"/>
              <a:t>Dialogue for group work</a:t>
            </a:r>
          </a:p>
          <a:p>
            <a:r>
              <a:rPr lang="en-US" sz="3600" dirty="0" smtClean="0"/>
              <a:t>E-portfolios</a:t>
            </a:r>
          </a:p>
          <a:p>
            <a:r>
              <a:rPr lang="en-US" sz="3600" dirty="0" smtClean="0"/>
              <a:t>Share course-related resources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with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Students write to a real audience – blogs are produced with an active reader in mind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with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Writing in a collaborative environment where students can give and receive feedback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with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Blogs are designed to communicate an identity, a </a:t>
            </a:r>
            <a:r>
              <a:rPr lang="en-US" sz="4000" dirty="0" smtClean="0"/>
              <a:t>personality, </a:t>
            </a:r>
            <a:r>
              <a:rPr lang="en-US" sz="4000" dirty="0" smtClean="0"/>
              <a:t>and a point of view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with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Students are more aware of what they are writing and of their potential audience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dirty="0" smtClean="0"/>
              <a:t>My Blog Page</a:t>
            </a:r>
            <a:endParaRPr lang="en-US" dirty="0"/>
          </a:p>
        </p:txBody>
      </p:sp>
      <p:pic>
        <p:nvPicPr>
          <p:cNvPr id="5122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19200"/>
            <a:ext cx="838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Responsible Blogging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Draft rules for publishing blog sites</a:t>
            </a:r>
          </a:p>
          <a:p>
            <a:r>
              <a:rPr lang="en-US" sz="3200" dirty="0" smtClean="0"/>
              <a:t>Evaluate student writing over time</a:t>
            </a:r>
          </a:p>
          <a:p>
            <a:r>
              <a:rPr lang="en-US" sz="3200" dirty="0" smtClean="0"/>
              <a:t>Involve students in their own assessment</a:t>
            </a:r>
          </a:p>
          <a:p>
            <a:r>
              <a:rPr lang="en-US" sz="3200" dirty="0" smtClean="0"/>
              <a:t>Use </a:t>
            </a:r>
            <a:r>
              <a:rPr lang="en-US" sz="3200" dirty="0" smtClean="0"/>
              <a:t>models </a:t>
            </a:r>
            <a:r>
              <a:rPr lang="en-US" sz="3200" dirty="0" smtClean="0"/>
              <a:t>– show effective posts as well as constructive criticism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Blog is an abbreviated version of “weblog”, which is a term used to describe web sites that maintain an ongoing chronicle of information.</a:t>
            </a:r>
          </a:p>
          <a:p>
            <a:r>
              <a:rPr lang="en-US" dirty="0" smtClean="0"/>
              <a:t>A frequent, chronological publication of personal thoughts and Web links.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84212" y="1524000"/>
            <a:ext cx="604048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Blogs Contain: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main content area with articles listed chronologically, newest on top</a:t>
            </a:r>
          </a:p>
          <a:p>
            <a:r>
              <a:rPr lang="en-US" sz="3200" dirty="0" smtClean="0"/>
              <a:t>An archive of older articles</a:t>
            </a:r>
          </a:p>
          <a:p>
            <a:r>
              <a:rPr lang="en-US" sz="3200" dirty="0" smtClean="0"/>
              <a:t>A way for people to leave comments about the article</a:t>
            </a:r>
          </a:p>
          <a:p>
            <a:r>
              <a:rPr lang="en-US" sz="3200" dirty="0" smtClean="0"/>
              <a:t>A list of links to other related </a:t>
            </a:r>
            <a:r>
              <a:rPr lang="en-US" sz="3200" dirty="0" smtClean="0"/>
              <a:t>sites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Blogs</a:t>
            </a:r>
            <a:endParaRPr lang="en-US" dirty="0"/>
          </a:p>
        </p:txBody>
      </p:sp>
      <p:pic>
        <p:nvPicPr>
          <p:cNvPr id="2050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514600"/>
            <a:ext cx="387923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13716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Focused – Information on a specific topic</a:t>
            </a:r>
            <a:endParaRPr lang="en-US" sz="2400" dirty="0"/>
          </a:p>
        </p:txBody>
      </p:sp>
      <p:pic>
        <p:nvPicPr>
          <p:cNvPr id="2051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5943600"/>
            <a:ext cx="272437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1200" y="4953000"/>
            <a:ext cx="26479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57600" y="3733800"/>
            <a:ext cx="26479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62000" y="4495800"/>
            <a:ext cx="3295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66800" y="2514600"/>
            <a:ext cx="18764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04106"/>
          </a:xfrm>
        </p:spPr>
        <p:txBody>
          <a:bodyPr/>
          <a:lstStyle/>
          <a:p>
            <a:r>
              <a:rPr lang="en-US" dirty="0" smtClean="0"/>
              <a:t>Types of Blogs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954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Personal Journals – presenting the author’s daily life and thoughts</a:t>
            </a:r>
            <a:endParaRPr lang="en-US" sz="2400" dirty="0"/>
          </a:p>
        </p:txBody>
      </p:sp>
      <p:pic>
        <p:nvPicPr>
          <p:cNvPr id="3074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0"/>
            <a:ext cx="2910154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3657600"/>
            <a:ext cx="3162300" cy="87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5105400"/>
            <a:ext cx="3233738" cy="105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76800" y="4876800"/>
            <a:ext cx="3138487" cy="136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7400" y="3048000"/>
            <a:ext cx="2824162" cy="113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5029200"/>
            <a:ext cx="14859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990600"/>
          </a:xfrm>
        </p:spPr>
        <p:txBody>
          <a:bodyPr/>
          <a:lstStyle/>
          <a:p>
            <a:r>
              <a:rPr lang="en-US" dirty="0" smtClean="0"/>
              <a:t>Types of Blogs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Educational – Sharing thoughts on classroom topics</a:t>
            </a:r>
            <a:endParaRPr lang="en-US" sz="2400" dirty="0"/>
          </a:p>
        </p:txBody>
      </p:sp>
      <p:pic>
        <p:nvPicPr>
          <p:cNvPr id="4098" name="Picture 2">
            <a:hlinkClick r:id="rId5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33400" y="2667000"/>
            <a:ext cx="3509963" cy="82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57800" y="3810000"/>
            <a:ext cx="35242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53000" y="2209800"/>
            <a:ext cx="24574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667000" y="4267200"/>
            <a:ext cx="22383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33800" y="5791200"/>
            <a:ext cx="22383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Search for Blogs</a:t>
            </a:r>
            <a:endParaRPr lang="en-US" dirty="0"/>
          </a:p>
        </p:txBody>
      </p:sp>
      <p:pic>
        <p:nvPicPr>
          <p:cNvPr id="614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799" y="2895600"/>
            <a:ext cx="27783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4419600"/>
            <a:ext cx="36290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5399" y="2362200"/>
            <a:ext cx="31714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Blogging in Education?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Writing is a monologue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Blogging is conversation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437</TotalTime>
  <Words>279</Words>
  <Application>Microsoft Office PowerPoint</Application>
  <PresentationFormat>On-screen Show (4:3)</PresentationFormat>
  <Paragraphs>49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  Blogging   </vt:lpstr>
      <vt:lpstr>Definition of Blog</vt:lpstr>
      <vt:lpstr>Slide 3</vt:lpstr>
      <vt:lpstr>All Blogs Contain:   </vt:lpstr>
      <vt:lpstr>Types of Blogs</vt:lpstr>
      <vt:lpstr>Types of Blogs</vt:lpstr>
      <vt:lpstr>Types of Blogs</vt:lpstr>
      <vt:lpstr>Ways to Search for Blogs</vt:lpstr>
      <vt:lpstr>Why Use Blogging in Education?</vt:lpstr>
      <vt:lpstr>Slide 10</vt:lpstr>
      <vt:lpstr>Instructors Using Blogs</vt:lpstr>
      <vt:lpstr>Students Using Blogs</vt:lpstr>
      <vt:lpstr>Writing with Blogs</vt:lpstr>
      <vt:lpstr>Writing with Blogs</vt:lpstr>
      <vt:lpstr>Writing with Blogs</vt:lpstr>
      <vt:lpstr>Writing with Blogs</vt:lpstr>
      <vt:lpstr>My Blog Page</vt:lpstr>
      <vt:lpstr>Responsible Blogging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Blogging   </dc:title>
  <dc:creator> </dc:creator>
  <cp:lastModifiedBy>Yocco, Sherry</cp:lastModifiedBy>
  <cp:revision>35</cp:revision>
  <dcterms:created xsi:type="dcterms:W3CDTF">2008-10-20T22:15:54Z</dcterms:created>
  <dcterms:modified xsi:type="dcterms:W3CDTF">2008-10-24T13:28:49Z</dcterms:modified>
</cp:coreProperties>
</file>