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3" r:id="rId6"/>
    <p:sldId id="261" r:id="rId7"/>
    <p:sldId id="260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12" autoAdjust="0"/>
    <p:restoredTop sz="94660"/>
  </p:normalViewPr>
  <p:slideViewPr>
    <p:cSldViewPr>
      <p:cViewPr varScale="1">
        <p:scale>
          <a:sx n="40" d="100"/>
          <a:sy n="40" d="100"/>
        </p:scale>
        <p:origin x="-7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BD1E2-7AD5-43D4-A938-C938AE8D8D58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63372-2AE3-404E-9F38-AC0A019DDF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27F0C-EDD6-42EC-A0B1-533982191612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7A364-E53A-4DB2-B9EF-A6A4ABB39B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07A364-E53A-4DB2-B9EF-A6A4ABB39BA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BB10-452E-4D8B-8906-2AD408C799B2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33E5-16A4-495D-B622-0BB979E992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BB10-452E-4D8B-8906-2AD408C799B2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33E5-16A4-495D-B622-0BB979E992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BB10-452E-4D8B-8906-2AD408C799B2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33E5-16A4-495D-B622-0BB979E992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BB10-452E-4D8B-8906-2AD408C799B2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33E5-16A4-495D-B622-0BB979E992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BB10-452E-4D8B-8906-2AD408C799B2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73733E5-16A4-495D-B622-0BB979E992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BB10-452E-4D8B-8906-2AD408C799B2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33E5-16A4-495D-B622-0BB979E992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BB10-452E-4D8B-8906-2AD408C799B2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33E5-16A4-495D-B622-0BB979E992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BB10-452E-4D8B-8906-2AD408C799B2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33E5-16A4-495D-B622-0BB979E992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BB10-452E-4D8B-8906-2AD408C799B2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33E5-16A4-495D-B622-0BB979E992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BB10-452E-4D8B-8906-2AD408C799B2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33E5-16A4-495D-B622-0BB979E992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BB10-452E-4D8B-8906-2AD408C799B2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33E5-16A4-495D-B622-0BB979E992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672BB10-452E-4D8B-8906-2AD408C799B2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73733E5-16A4-495D-B622-0BB979E992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letterpop.com/builder.ph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file:///C:\Documents%20and%20Settings\yoccos\My%20Documents\Figurative%20Language%20-%20Clark.fl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classblogmeister.com/blog_edit.php?userid=106297&amp;comment=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yocco.wikispaces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teachertube.com/search_result.php?search_id=infe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streaming.discoveryeducation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file:///C:\Documents%20and%20Settings\All%20Users\Desktop\Google%20Earth.lnk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exploratree.org.uk/explore/?notice=activation_failed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viygo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Technology in Teaching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6200"/>
            <a:ext cx="6400800" cy="1752600"/>
          </a:xfrm>
        </p:spPr>
        <p:txBody>
          <a:bodyPr/>
          <a:lstStyle/>
          <a:p>
            <a:r>
              <a:rPr lang="en-US" dirty="0" smtClean="0"/>
              <a:t>Founders’ Hall Tech Team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Pop</a:t>
            </a:r>
            <a:endParaRPr lang="en-US" dirty="0"/>
          </a:p>
        </p:txBody>
      </p:sp>
      <p:pic>
        <p:nvPicPr>
          <p:cNvPr id="7170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05180" y="1600200"/>
            <a:ext cx="753364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Promethean Presentation</a:t>
            </a:r>
            <a:endParaRPr lang="en-US" dirty="0"/>
          </a:p>
        </p:txBody>
      </p:sp>
      <p:pic>
        <p:nvPicPr>
          <p:cNvPr id="2050" name="Picture 2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Blogging</a:t>
            </a:r>
            <a:endParaRPr lang="en-US" dirty="0"/>
          </a:p>
        </p:txBody>
      </p:sp>
      <p:pic>
        <p:nvPicPr>
          <p:cNvPr id="4098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</a:t>
            </a:r>
            <a:endParaRPr lang="en-US" dirty="0"/>
          </a:p>
        </p:txBody>
      </p:sp>
      <p:pic>
        <p:nvPicPr>
          <p:cNvPr id="3074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05180" y="1600200"/>
            <a:ext cx="753364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Tube</a:t>
            </a:r>
            <a:endParaRPr lang="en-US" dirty="0"/>
          </a:p>
        </p:txBody>
      </p:sp>
      <p:pic>
        <p:nvPicPr>
          <p:cNvPr id="4098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05180" y="1600200"/>
            <a:ext cx="753364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United Streaming</a:t>
            </a:r>
            <a:endParaRPr lang="en-US" dirty="0"/>
          </a:p>
        </p:txBody>
      </p:sp>
      <p:pic>
        <p:nvPicPr>
          <p:cNvPr id="1027" name="Picture 3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Earth</a:t>
            </a:r>
            <a:endParaRPr lang="en-US" dirty="0"/>
          </a:p>
        </p:txBody>
      </p:sp>
      <p:pic>
        <p:nvPicPr>
          <p:cNvPr id="3074" name="Picture 2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Exploratree</a:t>
            </a:r>
            <a:endParaRPr lang="en-US" dirty="0"/>
          </a:p>
        </p:txBody>
      </p:sp>
      <p:pic>
        <p:nvPicPr>
          <p:cNvPr id="5122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05180" y="1600200"/>
            <a:ext cx="753364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Viygo</a:t>
            </a:r>
            <a:endParaRPr lang="en-US" dirty="0"/>
          </a:p>
        </p:txBody>
      </p:sp>
      <p:pic>
        <p:nvPicPr>
          <p:cNvPr id="6146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05180" y="1600200"/>
            <a:ext cx="753364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1018</TotalTime>
  <Words>23</Words>
  <Application>Microsoft Office PowerPoint</Application>
  <PresentationFormat>On-screen Show (4:3)</PresentationFormat>
  <Paragraphs>12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Technology in Teaching</vt:lpstr>
      <vt:lpstr>Promethean Presentation</vt:lpstr>
      <vt:lpstr>Blogging</vt:lpstr>
      <vt:lpstr>Wiki </vt:lpstr>
      <vt:lpstr>Teacher Tube</vt:lpstr>
      <vt:lpstr>United Streaming</vt:lpstr>
      <vt:lpstr>Google Earth</vt:lpstr>
      <vt:lpstr>Exploratree</vt:lpstr>
      <vt:lpstr>Viygo</vt:lpstr>
      <vt:lpstr>Letter Pop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in Teaching</dc:title>
  <dc:creator> </dc:creator>
  <cp:lastModifiedBy>Yocco, Sherry</cp:lastModifiedBy>
  <cp:revision>96</cp:revision>
  <dcterms:created xsi:type="dcterms:W3CDTF">2008-10-21T01:39:03Z</dcterms:created>
  <dcterms:modified xsi:type="dcterms:W3CDTF">2008-10-28T16:56:11Z</dcterms:modified>
</cp:coreProperties>
</file>