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32CE32D-69EF-4F98-87B6-5C6AC555AF15}" type="datetimeFigureOut">
              <a:rPr lang="en-US" smtClean="0"/>
              <a:t>3/22/2008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2EB1AB-345A-46E2-BFD8-83BC67FD3C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Check for </a:t>
            </a:r>
            <a:br>
              <a:rPr lang="en-US" dirty="0" smtClean="0"/>
            </a:br>
            <a:r>
              <a:rPr lang="en-US" dirty="0" smtClean="0"/>
              <a:t>Lessons 19-23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5:  </a:t>
            </a:r>
            <a:r>
              <a:rPr lang="en-US" dirty="0" smtClean="0"/>
              <a:t>K</a:t>
            </a:r>
            <a:r>
              <a:rPr lang="en-US" dirty="0" smtClean="0"/>
              <a:t>imberly writes 6 pages every 2 hours.  At this rate, how many pages can Kimberly write in 5 hours?</a:t>
            </a:r>
          </a:p>
          <a:p>
            <a:endParaRPr lang="en-US" dirty="0" smtClean="0"/>
          </a:p>
          <a:p>
            <a:r>
              <a:rPr lang="en-US" dirty="0" smtClean="0"/>
              <a:t>A.  4</a:t>
            </a:r>
          </a:p>
          <a:p>
            <a:r>
              <a:rPr lang="en-US" dirty="0" smtClean="0"/>
              <a:t>B.  8</a:t>
            </a:r>
          </a:p>
          <a:p>
            <a:r>
              <a:rPr lang="en-US" dirty="0" smtClean="0"/>
              <a:t>C.  12</a:t>
            </a:r>
          </a:p>
          <a:p>
            <a:r>
              <a:rPr lang="en-US" dirty="0" smtClean="0"/>
              <a:t>D.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5: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  The correct answer is D.  15</a:t>
            </a:r>
          </a:p>
          <a:p>
            <a:r>
              <a:rPr lang="en-US" dirty="0" smtClean="0"/>
              <a:t>Step 1:  Determine the unit rate.  Since she write 6 in 2 hours, divide 6 by 2 to get 3 pages in one hour.</a:t>
            </a:r>
          </a:p>
          <a:p>
            <a:r>
              <a:rPr lang="en-US" dirty="0" smtClean="0"/>
              <a:t>Step 2:  Multiply 3 pages by 5 hours and get 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6:  Identify the mathematical expression that models this word expression:</a:t>
            </a:r>
          </a:p>
          <a:p>
            <a:pPr>
              <a:buNone/>
            </a:pPr>
            <a:r>
              <a:rPr lang="en-US" b="1" i="1" dirty="0" smtClean="0"/>
              <a:t>six less than the quotient of a number and four</a:t>
            </a:r>
          </a:p>
          <a:p>
            <a:endParaRPr lang="en-US" dirty="0" smtClean="0"/>
          </a:p>
          <a:p>
            <a:r>
              <a:rPr lang="en-US" dirty="0" smtClean="0"/>
              <a:t>A.  6 – n     4			</a:t>
            </a:r>
            <a:r>
              <a:rPr lang="en-US" dirty="0" smtClean="0"/>
              <a:t>C.  </a:t>
            </a:r>
            <a:r>
              <a:rPr lang="en-US" u="sng" dirty="0" smtClean="0"/>
              <a:t>  n  </a:t>
            </a:r>
            <a:r>
              <a:rPr lang="en-US" dirty="0" smtClean="0"/>
              <a:t> - 6</a:t>
            </a:r>
          </a:p>
          <a:p>
            <a:pPr>
              <a:buNone/>
            </a:pPr>
            <a:r>
              <a:rPr lang="en-US" dirty="0" smtClean="0"/>
              <a:t>						        4</a:t>
            </a:r>
          </a:p>
          <a:p>
            <a:r>
              <a:rPr lang="en-US" dirty="0" smtClean="0"/>
              <a:t>B.  </a:t>
            </a:r>
            <a:r>
              <a:rPr lang="en-US" u="sng" dirty="0" smtClean="0"/>
              <a:t> n </a:t>
            </a:r>
            <a:r>
              <a:rPr lang="en-US" dirty="0" smtClean="0"/>
              <a:t>   +  6			</a:t>
            </a:r>
            <a:r>
              <a:rPr lang="en-US" dirty="0" smtClean="0"/>
              <a:t> D.  6 - </a:t>
            </a:r>
            <a:r>
              <a:rPr lang="en-US" u="sng" dirty="0" smtClean="0"/>
              <a:t> 4 </a:t>
            </a:r>
            <a:r>
              <a:rPr lang="en-US" dirty="0" smtClean="0"/>
              <a:t>		 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 4					    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886200"/>
            <a:ext cx="4381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6: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7.  The correct answer is:  C.  </a:t>
            </a:r>
            <a:r>
              <a:rPr lang="en-US" u="sng" dirty="0" smtClean="0"/>
              <a:t> n </a:t>
            </a:r>
            <a:r>
              <a:rPr lang="en-US" dirty="0" smtClean="0"/>
              <a:t> - 6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		        4</a:t>
            </a:r>
          </a:p>
          <a:p>
            <a:r>
              <a:rPr lang="en-US" dirty="0" smtClean="0"/>
              <a:t>Step 1:  Read through the problem and pick out the important/key words.  (Quotient and less)</a:t>
            </a:r>
          </a:p>
          <a:p>
            <a:r>
              <a:rPr lang="en-US" dirty="0" smtClean="0"/>
              <a:t>Step 2:  Write the expression as it reads using mathematical symbols.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dirty="0" smtClean="0"/>
              <a:t>:	Solve for J:   4J = 36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 9</a:t>
            </a:r>
          </a:p>
          <a:p>
            <a:r>
              <a:rPr lang="en-US" dirty="0" smtClean="0"/>
              <a:t>B.  32</a:t>
            </a:r>
          </a:p>
          <a:p>
            <a:r>
              <a:rPr lang="en-US" dirty="0" smtClean="0"/>
              <a:t>C.  40</a:t>
            </a:r>
          </a:p>
          <a:p>
            <a:r>
              <a:rPr lang="en-US" dirty="0" smtClean="0"/>
              <a:t>D.  144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7: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7:  The correct answer is:  A.   9</a:t>
            </a:r>
          </a:p>
          <a:p>
            <a:endParaRPr lang="en-US" dirty="0" smtClean="0"/>
          </a:p>
          <a:p>
            <a:r>
              <a:rPr lang="en-US" dirty="0" smtClean="0"/>
              <a:t>Step 1:  Isolate the variable by performing the inverse operation to each side.  Since the operation listed is multiplication, the inverse is division.  Divide both sides by 4.</a:t>
            </a:r>
          </a:p>
          <a:p>
            <a:r>
              <a:rPr lang="en-US" dirty="0" smtClean="0"/>
              <a:t>Step 2:  36 divided by 4 = 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8A.  Mark wrote the number pattern below: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10, 15, 20, 25, 30, ___, 40, …..</a:t>
            </a:r>
          </a:p>
          <a:p>
            <a:r>
              <a:rPr lang="en-US" dirty="0" smtClean="0"/>
              <a:t>A.  What is the rule for the pattern?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rule for pattern is to add 5 to the previous number to arrive at the following number.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8B:  What is the missing number in the pattern?</a:t>
            </a:r>
          </a:p>
          <a:p>
            <a:endParaRPr lang="en-US" dirty="0" smtClean="0"/>
          </a:p>
          <a:p>
            <a:r>
              <a:rPr lang="en-US" dirty="0" smtClean="0"/>
              <a:t>The missing number is 35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8C:  The seventh term in the pattern is 40.  What are </a:t>
            </a:r>
            <a:r>
              <a:rPr lang="en-US" smtClean="0"/>
              <a:t>the eighth </a:t>
            </a:r>
            <a:r>
              <a:rPr lang="en-US" dirty="0" smtClean="0"/>
              <a:t>and ninth terms?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eighth term is 45.</a:t>
            </a:r>
          </a:p>
          <a:p>
            <a:r>
              <a:rPr lang="en-US" dirty="0" smtClean="0"/>
              <a:t>The ninth term is 50.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Kalmi</a:t>
            </a:r>
            <a:r>
              <a:rPr lang="en-US" dirty="0" smtClean="0"/>
              <a:t> wrote the following word expression:</a:t>
            </a:r>
          </a:p>
          <a:p>
            <a:pPr>
              <a:buNone/>
            </a:pPr>
            <a:r>
              <a:rPr lang="en-US" dirty="0" smtClean="0"/>
              <a:t>		Five less than a number is equal to seven.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Write a mathematical sentence that models the word sentence above.  Let </a:t>
            </a:r>
            <a:r>
              <a:rPr lang="en-US" i="1" dirty="0" smtClean="0"/>
              <a:t>n</a:t>
            </a:r>
            <a:r>
              <a:rPr lang="en-US" dirty="0" smtClean="0"/>
              <a:t> represent the number.</a:t>
            </a:r>
          </a:p>
          <a:p>
            <a:endParaRPr lang="en-US" dirty="0" smtClean="0"/>
          </a:p>
          <a:p>
            <a:r>
              <a:rPr lang="en-US" i="1" dirty="0" smtClean="0"/>
              <a:t>N –</a:t>
            </a:r>
            <a:r>
              <a:rPr lang="en-US" dirty="0" smtClean="0"/>
              <a:t> 5 = 7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What are the next two numbers in this pattern?	1.2, 1.9, 2.6, 3.3, 4.0, …</a:t>
            </a:r>
          </a:p>
          <a:p>
            <a:endParaRPr lang="en-US" dirty="0" smtClean="0"/>
          </a:p>
          <a:p>
            <a:r>
              <a:rPr lang="en-US" dirty="0" smtClean="0"/>
              <a:t>A.  4.2, 4.9</a:t>
            </a:r>
          </a:p>
          <a:p>
            <a:r>
              <a:rPr lang="en-US" dirty="0" smtClean="0"/>
              <a:t>B.  4.7, 5.4</a:t>
            </a:r>
          </a:p>
          <a:p>
            <a:r>
              <a:rPr lang="en-US" dirty="0" smtClean="0"/>
              <a:t>C.  4.7, 5.7</a:t>
            </a:r>
          </a:p>
          <a:p>
            <a:r>
              <a:rPr lang="en-US" dirty="0" smtClean="0"/>
              <a:t>D.  5.2, 5.9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9B: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9B:  Solve </a:t>
            </a:r>
            <a:r>
              <a:rPr lang="en-US" dirty="0" err="1" smtClean="0"/>
              <a:t>Kalmi’s</a:t>
            </a:r>
            <a:r>
              <a:rPr lang="en-US" dirty="0" smtClean="0"/>
              <a:t> mathematical sentence.  Show your work.</a:t>
            </a:r>
          </a:p>
          <a:p>
            <a:endParaRPr lang="en-US" dirty="0" smtClean="0"/>
          </a:p>
          <a:p>
            <a:r>
              <a:rPr lang="en-US" i="1" dirty="0" smtClean="0"/>
              <a:t>n</a:t>
            </a:r>
            <a:r>
              <a:rPr lang="en-US" dirty="0" smtClean="0"/>
              <a:t> = 12</a:t>
            </a:r>
          </a:p>
          <a:p>
            <a:r>
              <a:rPr lang="en-US" i="1" dirty="0" smtClean="0"/>
              <a:t>Step 1:  Isolate the variable by completing the inverse operation.  The inverse of subtraction is addition.  Add 7 + 5 to get 12.  n = 12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10A:  The graph below shows the growth of </a:t>
            </a:r>
            <a:r>
              <a:rPr lang="en-US" dirty="0" err="1" smtClean="0"/>
              <a:t>Sayeed’s</a:t>
            </a:r>
            <a:r>
              <a:rPr lang="en-US" dirty="0" smtClean="0"/>
              <a:t> plant.</a:t>
            </a:r>
          </a:p>
          <a:p>
            <a:endParaRPr lang="en-US" dirty="0" smtClean="0"/>
          </a:p>
          <a:p>
            <a:r>
              <a:rPr lang="en-US" dirty="0" smtClean="0"/>
              <a:t>10A:  How much does</a:t>
            </a:r>
          </a:p>
          <a:p>
            <a:pPr>
              <a:buNone/>
            </a:pPr>
            <a:r>
              <a:rPr lang="en-US" dirty="0" smtClean="0"/>
              <a:t>the plant grow in 1 week?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plant grows 0.5 cm</a:t>
            </a:r>
          </a:p>
          <a:p>
            <a:pPr>
              <a:buNone/>
            </a:pPr>
            <a:r>
              <a:rPr lang="en-US" dirty="0" smtClean="0"/>
              <a:t> in 1 week.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3950" y="2819400"/>
            <a:ext cx="42100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10B: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10B:  How tall will the plant be after 10 weeks?  Explain your reasoning.</a:t>
            </a:r>
          </a:p>
          <a:p>
            <a:endParaRPr lang="en-US" dirty="0" smtClean="0"/>
          </a:p>
          <a:p>
            <a:r>
              <a:rPr lang="en-US" dirty="0" smtClean="0"/>
              <a:t>The plant will be 5 cm tall.</a:t>
            </a:r>
          </a:p>
          <a:p>
            <a:r>
              <a:rPr lang="en-US" dirty="0" smtClean="0"/>
              <a:t>Since we already had the unit rate of 0.5 cm in 1 week.  We need to multiply the weeks by 10 to find the amount in 10 weeks.  If we multiply the weeks, we must also multiply the growth by 10.  0.5 * 10 = 5.0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correct answer is:  B  4.7, 5.4</a:t>
            </a:r>
          </a:p>
          <a:p>
            <a:r>
              <a:rPr lang="en-US" dirty="0" smtClean="0"/>
              <a:t>Step 1:  Determine the pattern that the numbers follow.  In this question, you added 0.7 to the previous number to arrive at the next number in the pattern.</a:t>
            </a:r>
          </a:p>
          <a:p>
            <a:r>
              <a:rPr lang="en-US" dirty="0" smtClean="0"/>
              <a:t>Step 2:  Add 0.7 to 4.0.  	= 4.7</a:t>
            </a:r>
          </a:p>
          <a:p>
            <a:r>
              <a:rPr lang="en-US" dirty="0" smtClean="0"/>
              <a:t>Step 3:  Add 0.7 to 4.7 	= 5.4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 What is the missing number in this pattern?  60,58,56,54,____, 50, …</a:t>
            </a:r>
          </a:p>
          <a:p>
            <a:endParaRPr lang="en-US" dirty="0" smtClean="0"/>
          </a:p>
          <a:p>
            <a:r>
              <a:rPr lang="en-US" dirty="0" smtClean="0"/>
              <a:t>A.  59</a:t>
            </a:r>
          </a:p>
          <a:p>
            <a:r>
              <a:rPr lang="en-US" dirty="0" smtClean="0"/>
              <a:t>B.  53</a:t>
            </a:r>
          </a:p>
          <a:p>
            <a:r>
              <a:rPr lang="en-US" dirty="0" smtClean="0"/>
              <a:t>C.  52</a:t>
            </a:r>
          </a:p>
          <a:p>
            <a:r>
              <a:rPr lang="en-US" dirty="0" smtClean="0"/>
              <a:t>D.  51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 The correct answer is C.  52</a:t>
            </a:r>
          </a:p>
          <a:p>
            <a:r>
              <a:rPr lang="en-US" dirty="0" smtClean="0"/>
              <a:t>Step 1:  Determine the pattern.  In this set of numbers the pattern is to subtract 2 from the previous number.</a:t>
            </a:r>
          </a:p>
          <a:p>
            <a:r>
              <a:rPr lang="en-US" dirty="0" smtClean="0"/>
              <a:t>Step 2:  Subtract 2 from 54 to get 52.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3:  Solve for </a:t>
            </a:r>
            <a:r>
              <a:rPr lang="en-US" i="1" dirty="0" smtClean="0"/>
              <a:t>x</a:t>
            </a:r>
            <a:r>
              <a:rPr lang="en-US" dirty="0" smtClean="0"/>
              <a:t>:  	8x = 72</a:t>
            </a:r>
          </a:p>
          <a:p>
            <a:endParaRPr lang="en-US" dirty="0" smtClean="0"/>
          </a:p>
          <a:p>
            <a:r>
              <a:rPr lang="en-US" dirty="0" smtClean="0"/>
              <a:t>A.  8</a:t>
            </a:r>
          </a:p>
          <a:p>
            <a:r>
              <a:rPr lang="en-US" dirty="0" smtClean="0"/>
              <a:t>B.  9</a:t>
            </a:r>
          </a:p>
          <a:p>
            <a:r>
              <a:rPr lang="en-US" dirty="0" smtClean="0"/>
              <a:t>C.  10</a:t>
            </a:r>
          </a:p>
          <a:p>
            <a:r>
              <a:rPr lang="en-US" dirty="0" smtClean="0"/>
              <a:t>D. 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 The correct answer is B.  9</a:t>
            </a:r>
          </a:p>
          <a:p>
            <a:r>
              <a:rPr lang="en-US" dirty="0" smtClean="0"/>
              <a:t>Step 1:  You need to isolate the variable.  Therefore, you need to do the inverse operation.  Determine which operation is shown (multiplication).</a:t>
            </a:r>
          </a:p>
          <a:p>
            <a:r>
              <a:rPr lang="en-US" dirty="0" smtClean="0"/>
              <a:t>Step 2:  The inverse of multiplication is division.</a:t>
            </a:r>
          </a:p>
          <a:p>
            <a:r>
              <a:rPr lang="en-US" dirty="0" smtClean="0"/>
              <a:t>Step 3:  Divide both sides by 8.</a:t>
            </a:r>
          </a:p>
          <a:p>
            <a:r>
              <a:rPr lang="en-US" dirty="0" smtClean="0"/>
              <a:t>Step 4:  x =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 What is the solution of this equation?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x – 8 = 55</a:t>
            </a:r>
          </a:p>
          <a:p>
            <a:endParaRPr lang="en-US" dirty="0" smtClean="0"/>
          </a:p>
          <a:p>
            <a:r>
              <a:rPr lang="en-US" dirty="0" smtClean="0"/>
              <a:t>A.  X = 42</a:t>
            </a:r>
          </a:p>
          <a:p>
            <a:r>
              <a:rPr lang="en-US" dirty="0" smtClean="0"/>
              <a:t>B.  X = 47</a:t>
            </a:r>
          </a:p>
          <a:p>
            <a:r>
              <a:rPr lang="en-US" dirty="0" smtClean="0"/>
              <a:t>C.  X = 58</a:t>
            </a:r>
          </a:p>
          <a:p>
            <a:r>
              <a:rPr lang="en-US" dirty="0" smtClean="0"/>
              <a:t>D.  X = 63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4:  The correct answer is D.  X = 63</a:t>
            </a:r>
          </a:p>
          <a:p>
            <a:r>
              <a:rPr lang="en-US" dirty="0" smtClean="0"/>
              <a:t>Step 1:  </a:t>
            </a:r>
            <a:r>
              <a:rPr lang="en-US" dirty="0" smtClean="0"/>
              <a:t>Y</a:t>
            </a:r>
            <a:r>
              <a:rPr lang="en-US" dirty="0" smtClean="0"/>
              <a:t>ou need to isolate the variable by doing the inverse operation.  Since the operation listed is subtraction, you must do the inverse (addition) to each side.</a:t>
            </a:r>
          </a:p>
          <a:p>
            <a:r>
              <a:rPr lang="en-US" dirty="0" smtClean="0"/>
              <a:t>Step 2:  55 + 8 = 63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</TotalTime>
  <Words>729</Words>
  <Application>Microsoft Office PowerPoint</Application>
  <PresentationFormat>On-screen Show (4:3)</PresentationFormat>
  <Paragraphs>127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Progress Check for  Lessons 19-23</vt:lpstr>
      <vt:lpstr>Question 1:</vt:lpstr>
      <vt:lpstr>Answer 1:</vt:lpstr>
      <vt:lpstr>Question 2:</vt:lpstr>
      <vt:lpstr>Answer 2:</vt:lpstr>
      <vt:lpstr>Question 3:</vt:lpstr>
      <vt:lpstr>Answer 3:</vt:lpstr>
      <vt:lpstr>Question 4:</vt:lpstr>
      <vt:lpstr>Answer 4:</vt:lpstr>
      <vt:lpstr>Question 5:</vt:lpstr>
      <vt:lpstr>Answer 5:</vt:lpstr>
      <vt:lpstr>Question 6:</vt:lpstr>
      <vt:lpstr>Answer 6:</vt:lpstr>
      <vt:lpstr>Question 7:</vt:lpstr>
      <vt:lpstr>Answer 7:</vt:lpstr>
      <vt:lpstr>Question 8:</vt:lpstr>
      <vt:lpstr>Question 8 (Cont.)</vt:lpstr>
      <vt:lpstr>Question 8 (Cont.)</vt:lpstr>
      <vt:lpstr>Question 9A:</vt:lpstr>
      <vt:lpstr>Question 9B:</vt:lpstr>
      <vt:lpstr>Question 10A:</vt:lpstr>
      <vt:lpstr>Question 10B: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Check for  Lessons 19-23</dc:title>
  <dc:creator> </dc:creator>
  <cp:lastModifiedBy> </cp:lastModifiedBy>
  <cp:revision>5</cp:revision>
  <dcterms:created xsi:type="dcterms:W3CDTF">2008-03-22T22:22:46Z</dcterms:created>
  <dcterms:modified xsi:type="dcterms:W3CDTF">2008-03-22T23:00:46Z</dcterms:modified>
</cp:coreProperties>
</file>